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6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7A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C3220-11DB-4E51-84A6-DDD8FF7E14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0B74D5-55FF-478B-8F13-1F95EB8504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AAEC9-AC52-4577-BB18-0758AA136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AAAF-6875-46FD-B12D-8AF225AFEBE5}" type="datetimeFigureOut">
              <a:rPr lang="en-GB" smtClean="0"/>
              <a:t>04/03/2019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A1CC0-D4EA-450C-9005-3EE9CF10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A0BFB-89FC-4533-A8C1-DE012D71C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A14E1-C557-4077-88C8-7740470089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3030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6F169-8F5C-4A75-962F-8F9CD6379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46C1CD-C33F-4C18-A40F-290AD7A73C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CD9B5-4B27-4843-844C-F9EAD1CD3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AAAF-6875-46FD-B12D-8AF225AFEBE5}" type="datetimeFigureOut">
              <a:rPr lang="en-GB" smtClean="0"/>
              <a:t>04/03/2019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CEAFD-D60E-401A-A69F-78298AA84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E3903-7420-4BA0-AD6E-E790BA882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A14E1-C557-4077-88C8-7740470089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7703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39B87B-F38E-4286-A21B-5D256B2E06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630E6D-1BF3-4EF4-A120-CA8599BB1D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7FD53-54F8-40A0-AFBF-682FF8E95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AAAF-6875-46FD-B12D-8AF225AFEBE5}" type="datetimeFigureOut">
              <a:rPr lang="en-GB" smtClean="0"/>
              <a:t>04/03/2019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F5CCD-05E7-4A6C-93B9-04DF7739F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1A534-7E4D-446D-8ADF-788BDF806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A14E1-C557-4077-88C8-7740470089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6448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83E95-2973-4EBB-A4FA-232E792D1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BD6F6-E76D-4FCF-991D-C5B80E566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0778B8-8AC2-4280-B20C-BB6D06AF9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AAAF-6875-46FD-B12D-8AF225AFEBE5}" type="datetimeFigureOut">
              <a:rPr lang="en-GB" smtClean="0"/>
              <a:t>04/03/2019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23B41-7D72-4733-BDA7-A0A3F47FB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735B6-4E2E-4D18-A43D-F6287828C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A14E1-C557-4077-88C8-7740470089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691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5DD74-35F7-441D-8FAF-9263FABD0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FFE00E-73CE-46C5-AFC0-A83DAE56E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F6258-DCAA-4D2A-A63F-8A077206C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AAAF-6875-46FD-B12D-8AF225AFEBE5}" type="datetimeFigureOut">
              <a:rPr lang="en-GB" smtClean="0"/>
              <a:t>04/03/2019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8836A-0553-4414-AE0F-FF5FA2CEE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6B852-1A38-412E-92AD-182C47758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A14E1-C557-4077-88C8-7740470089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87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C379-875A-44AF-97B2-39074FEE2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7CBFF-D97A-4A48-8BD4-B2A49D2FC5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F81B06-204C-418A-9EC7-FE0F0E79A4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0A7A00-9628-45EE-A295-E3265CAB3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AAAF-6875-46FD-B12D-8AF225AFEBE5}" type="datetimeFigureOut">
              <a:rPr lang="en-GB" smtClean="0"/>
              <a:t>04/03/2019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785397-FD08-48FE-ABB7-272822A38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20A279-84D9-4148-B67C-D5719B13B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A14E1-C557-4077-88C8-7740470089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7594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A6497-08B0-4590-A8EB-6217D66B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9556F-759E-4D8E-9DD5-C86602FD6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6077AF-842B-46CB-832C-19B5682B69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D8E3EE-075F-482A-98BB-4005E37C59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3AAD64-D26D-434F-8A12-18400221B6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97EB6C-91E5-4A8F-91E9-BE93FC1EB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AAAF-6875-46FD-B12D-8AF225AFEBE5}" type="datetimeFigureOut">
              <a:rPr lang="en-GB" smtClean="0"/>
              <a:t>04/03/2019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5310AB-5A1A-415B-BD4E-B3CD2F11A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55031E-D7A3-4BB9-9C74-9C6A2062B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A14E1-C557-4077-88C8-7740470089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4271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337E7-4E3C-4C87-A96F-E1DC4A280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246EC0-F963-4E09-B065-CF7635221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AAAF-6875-46FD-B12D-8AF225AFEBE5}" type="datetimeFigureOut">
              <a:rPr lang="en-GB" smtClean="0"/>
              <a:t>04/03/2019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10BBAA-6C7C-46AF-B36B-920A2FE0B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86633E-A5B4-46E2-B607-6808F56CD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A14E1-C557-4077-88C8-7740470089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8061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911C51-4773-4748-B4EA-6107027E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AAAF-6875-46FD-B12D-8AF225AFEBE5}" type="datetimeFigureOut">
              <a:rPr lang="en-GB" smtClean="0"/>
              <a:t>04/03/2019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551EA1-05BA-4719-B497-FE80E897A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5FCD59-DDD4-4FFF-8F34-53FE1C099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A14E1-C557-4077-88C8-7740470089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6145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91433-21A5-4D57-A711-D4F16B31B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1AFBE-7C82-482E-BC1B-A06EB53EC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9F5300-E94C-4902-BCAE-4A607A3185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63305-8B93-433E-915F-EFE9569AA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AAAF-6875-46FD-B12D-8AF225AFEBE5}" type="datetimeFigureOut">
              <a:rPr lang="en-GB" smtClean="0"/>
              <a:t>04/03/2019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465330-A9C9-4415-A60D-9351A62C3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990AE6-41A0-4215-BDAB-87C873E4F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A14E1-C557-4077-88C8-7740470089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7183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EBD83-7365-409B-80D4-5DAB8027F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F5CE84-F346-4B1A-B49A-166F1535F3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0B9631-0059-483A-91B3-53A1E6622D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214561-05FE-4E07-9B90-F891ACF8D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AAAF-6875-46FD-B12D-8AF225AFEBE5}" type="datetimeFigureOut">
              <a:rPr lang="en-GB" smtClean="0"/>
              <a:t>04/03/2019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F02B64-3F55-41A2-87F8-AC1FD426A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A6AADB-BCB1-4FB0-8C56-92BD9A43E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A14E1-C557-4077-88C8-7740470089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066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546636-5E80-4EC6-8E41-F0764FBD5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3F297E-BA5B-4727-93B3-CEFBD9DF9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5B661-E238-487C-B2BE-9D2FE6538F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AAAAF-6875-46FD-B12D-8AF225AFEBE5}" type="datetimeFigureOut">
              <a:rPr lang="en-GB" smtClean="0"/>
              <a:t>04/03/2019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01B10-0728-47B7-8E7F-2AD7887C94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7FDF0-4D8C-4E87-ABE8-2B697213E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A14E1-C557-4077-88C8-7740470089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7712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26000">
              <a:schemeClr val="accent2">
                <a:lumMod val="95000"/>
                <a:lumOff val="5000"/>
              </a:schemeClr>
            </a:gs>
            <a:gs pos="75000">
              <a:srgbClr val="EC7A2C">
                <a:alpha val="69804"/>
              </a:srgb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798BCC0-40C5-48AD-A30D-299CBD1CC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60" y="4290579"/>
            <a:ext cx="1113290" cy="13359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7631ED-692B-41F3-96F9-B37C6A154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389196"/>
            <a:ext cx="9144000" cy="2387600"/>
          </a:xfrm>
        </p:spPr>
        <p:txBody>
          <a:bodyPr/>
          <a:lstStyle/>
          <a:p>
            <a:r>
              <a:rPr lang="en-GB" b="1" dirty="0"/>
              <a:t> </a:t>
            </a:r>
            <a:r>
              <a:rPr lang="en-GB" b="1" dirty="0">
                <a:latin typeface="Agency FB" panose="020B0503020202020204" pitchFamily="34" charset="0"/>
              </a:rPr>
              <a:t>Group 13 Level 4 &amp;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53C9E7-FE48-473F-ABEB-D6C8D8442A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9072" y="2231225"/>
            <a:ext cx="9144000" cy="1655762"/>
          </a:xfrm>
        </p:spPr>
        <p:txBody>
          <a:bodyPr/>
          <a:lstStyle/>
          <a:p>
            <a:r>
              <a:rPr lang="en-GB" dirty="0">
                <a:latin typeface="Bahnschrift Condensed" panose="020B0502040204020203" pitchFamily="34" charset="0"/>
              </a:rPr>
              <a:t>Jayden Murray, </a:t>
            </a:r>
            <a:r>
              <a:rPr lang="en-GB" dirty="0" err="1">
                <a:latin typeface="Bahnschrift Condensed" panose="020B0502040204020203" pitchFamily="34" charset="0"/>
              </a:rPr>
              <a:t>Loucas</a:t>
            </a:r>
            <a:r>
              <a:rPr lang="en-GB" dirty="0">
                <a:latin typeface="Bahnschrift Condensed" panose="020B0502040204020203" pitchFamily="34" charset="0"/>
              </a:rPr>
              <a:t> </a:t>
            </a:r>
            <a:r>
              <a:rPr lang="en-GB" dirty="0" err="1">
                <a:latin typeface="Bahnschrift Condensed" panose="020B0502040204020203" pitchFamily="34" charset="0"/>
              </a:rPr>
              <a:t>Savvides</a:t>
            </a:r>
            <a:r>
              <a:rPr lang="en-GB" dirty="0">
                <a:latin typeface="Bahnschrift Condensed" panose="020B0502040204020203" pitchFamily="34" charset="0"/>
              </a:rPr>
              <a:t>, Tate Morgan &amp; Denis Remo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B836B1-C6C3-4EAD-B5AC-9D1EF71AA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0A6CF1-72CA-47E6-B852-8AAAA1E54C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94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CD24B4-FAEE-4450-8B52-5868D3309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588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75F30A-10B9-4C48-AA69-9A5B1A98D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382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09CBEB-58D7-46B6-809D-9038F02C0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176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502DC7-20A1-4713-B8F0-27F5F6D3F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970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63AFE9-FCAA-42DC-A3A4-EA6B06744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764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CA3122-8BBD-4ECB-BB95-00FB73D72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558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C0484B-D26D-4BD6-A04D-3FF4C2916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352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F2FFD9C-B48C-4908-A178-9E4BA929D8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150" y="2911815"/>
            <a:ext cx="1812665" cy="725066"/>
          </a:xfrm>
          <a:prstGeom prst="rect">
            <a:avLst/>
          </a:prstGeom>
          <a:effectLst>
            <a:outerShdw blurRad="50800" dist="762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BDA720B-1038-498D-9A04-DE5BB5B461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740" y="3565512"/>
            <a:ext cx="1812665" cy="725066"/>
          </a:xfrm>
          <a:prstGeom prst="rect">
            <a:avLst/>
          </a:prstGeom>
          <a:effectLst>
            <a:outerShdw blurRad="50800" dist="762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E8B061C-8740-45D8-8E9D-861CE2F848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185" y="2530693"/>
            <a:ext cx="1812665" cy="725066"/>
          </a:xfrm>
          <a:prstGeom prst="rect">
            <a:avLst/>
          </a:prstGeom>
          <a:effectLst>
            <a:outerShdw blurRad="50800" dist="762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D04A304-858F-48E1-BF87-761D6D9A8A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5660" cy="9056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A10D12A-7790-4FBC-801F-27505887D3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60" y="0"/>
            <a:ext cx="905660" cy="9056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4568B21-4967-4460-A568-8F7DE8B79C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20" y="-7926"/>
            <a:ext cx="905660" cy="90566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F50D146-0480-463B-B14A-86EE03C369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980" y="-7926"/>
            <a:ext cx="905660" cy="9056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851B150-EFAD-4FDE-B8D0-14E6ADAE53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640" y="0"/>
            <a:ext cx="905660" cy="90566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6B509EC-568E-4992-9B66-2DA3DEF480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300" y="0"/>
            <a:ext cx="905660" cy="90566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617F1BB-C1A2-43A3-9283-B5F48B7D9F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960" y="0"/>
            <a:ext cx="905660" cy="90566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9540E28-1E7D-4185-B9B2-28D6DA52AA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620" y="0"/>
            <a:ext cx="905660" cy="9056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34F39E-D40A-4F93-A3C5-DF8F7E3423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870" y="0"/>
            <a:ext cx="905660" cy="9056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BDFA3FD-AC1D-4651-AAC9-B605D920D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530" y="0"/>
            <a:ext cx="905660" cy="9056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2806EB1-797B-428D-BAC5-FC9E994C5D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190" y="0"/>
            <a:ext cx="905660" cy="90566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968631A-49FA-4563-BC4B-8B831F921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850" y="-7926"/>
            <a:ext cx="905660" cy="90566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AC2B981-B522-440A-877D-4015B7D9CC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0680" y="-7926"/>
            <a:ext cx="905660" cy="90566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D4FCCC4-3464-428E-B41E-3BCBB49A1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340" y="-7926"/>
            <a:ext cx="905660" cy="90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798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26000">
              <a:schemeClr val="accent2">
                <a:lumMod val="95000"/>
                <a:lumOff val="5000"/>
              </a:schemeClr>
            </a:gs>
            <a:gs pos="75000">
              <a:srgbClr val="EC7A2C">
                <a:alpha val="69804"/>
              </a:srgb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798BCC0-40C5-48AD-A30D-299CBD1CC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428" y="4340913"/>
            <a:ext cx="1113290" cy="13359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B836B1-C6C3-4EAD-B5AC-9D1EF71AA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0A6CF1-72CA-47E6-B852-8AAAA1E54C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94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CD24B4-FAEE-4450-8B52-5868D3309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588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75F30A-10B9-4C48-AA69-9A5B1A98D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382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09CBEB-58D7-46B6-809D-9038F02C0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176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502DC7-20A1-4713-B8F0-27F5F6D3F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970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63AFE9-FCAA-42DC-A3A4-EA6B06744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764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CA3122-8BBD-4ECB-BB95-00FB73D72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558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C0484B-D26D-4BD6-A04D-3FF4C2916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352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D04A304-858F-48E1-BF87-761D6D9A8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5660" cy="9056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A10D12A-7790-4FBC-801F-27505887D3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60" y="0"/>
            <a:ext cx="905660" cy="9056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4568B21-4967-4460-A568-8F7DE8B79C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20" y="-7926"/>
            <a:ext cx="905660" cy="90566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F50D146-0480-463B-B14A-86EE03C36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980" y="-7926"/>
            <a:ext cx="905660" cy="9056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851B150-EFAD-4FDE-B8D0-14E6ADAE53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640" y="0"/>
            <a:ext cx="905660" cy="90566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6B509EC-568E-4992-9B66-2DA3DEF48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300" y="0"/>
            <a:ext cx="905660" cy="90566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617F1BB-C1A2-43A3-9283-B5F48B7D9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960" y="0"/>
            <a:ext cx="905660" cy="90566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9540E28-1E7D-4185-B9B2-28D6DA52A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620" y="0"/>
            <a:ext cx="905660" cy="9056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34F39E-D40A-4F93-A3C5-DF8F7E3423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870" y="0"/>
            <a:ext cx="905660" cy="9056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BDFA3FD-AC1D-4651-AAC9-B605D920D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530" y="0"/>
            <a:ext cx="905660" cy="9056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2806EB1-797B-428D-BAC5-FC9E994C5D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190" y="0"/>
            <a:ext cx="905660" cy="90566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968631A-49FA-4563-BC4B-8B831F921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850" y="-7926"/>
            <a:ext cx="905660" cy="90566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AC2B981-B522-440A-877D-4015B7D9CC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0680" y="-7926"/>
            <a:ext cx="905660" cy="90566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D4FCCC4-3464-428E-B41E-3BCBB49A15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340" y="-7926"/>
            <a:ext cx="905660" cy="905660"/>
          </a:xfrm>
          <a:prstGeom prst="rect">
            <a:avLst/>
          </a:prstGeom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8AC07EAB-005E-4F05-88FA-60C2B6AC2AFF}"/>
              </a:ext>
            </a:extLst>
          </p:cNvPr>
          <p:cNvSpPr txBox="1">
            <a:spLocks/>
          </p:cNvSpPr>
          <p:nvPr/>
        </p:nvSpPr>
        <p:spPr>
          <a:xfrm>
            <a:off x="-172423" y="405838"/>
            <a:ext cx="490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dirty="0">
                <a:latin typeface="Agency FB" panose="020B0503020202020204" pitchFamily="34" charset="0"/>
              </a:rPr>
              <a:t>The Key Points 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B64ABB77-0573-4CDB-A48F-4F4245C290C5}"/>
              </a:ext>
            </a:extLst>
          </p:cNvPr>
          <p:cNvSpPr txBox="1">
            <a:spLocks/>
          </p:cNvSpPr>
          <p:nvPr/>
        </p:nvSpPr>
        <p:spPr>
          <a:xfrm>
            <a:off x="2640117" y="1639266"/>
            <a:ext cx="6911766" cy="27016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Bahnschrift Condensed" panose="020B0502040204020203" pitchFamily="34" charset="0"/>
              </a:rPr>
              <a:t>Single Player.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Bahnschrift Condensed" panose="020B0502040204020203" pitchFamily="34" charset="0"/>
              </a:rPr>
              <a:t>Emphasis on a single mechanic.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Bahnschrift Condensed" panose="020B0502040204020203" pitchFamily="34" charset="0"/>
              </a:rPr>
              <a:t>Substitute the mechanics with a solution to the problem removing the mechanic creates.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Bahnschrift Condensed" panose="020B0502040204020203" pitchFamily="34" charset="0"/>
              </a:rPr>
              <a:t>A self contained game that needs no explanation from the developer to play.</a:t>
            </a:r>
          </a:p>
        </p:txBody>
      </p:sp>
    </p:spTree>
    <p:extLst>
      <p:ext uri="{BB962C8B-B14F-4D97-AF65-F5344CB8AC3E}">
        <p14:creationId xmlns:p14="http://schemas.microsoft.com/office/powerpoint/2010/main" val="3624561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26000">
              <a:schemeClr val="accent2">
                <a:lumMod val="95000"/>
                <a:lumOff val="5000"/>
              </a:schemeClr>
            </a:gs>
            <a:gs pos="75000">
              <a:srgbClr val="EC7A2C">
                <a:alpha val="69804"/>
              </a:srgb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798BCC0-40C5-48AD-A30D-299CBD1CC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667" y="1519419"/>
            <a:ext cx="1113290" cy="13359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B836B1-C6C3-4EAD-B5AC-9D1EF71AA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0A6CF1-72CA-47E6-B852-8AAAA1E54C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94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CD24B4-FAEE-4450-8B52-5868D3309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588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75F30A-10B9-4C48-AA69-9A5B1A98D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382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09CBEB-58D7-46B6-809D-9038F02C0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176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502DC7-20A1-4713-B8F0-27F5F6D3F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970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63AFE9-FCAA-42DC-A3A4-EA6B06744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764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CA3122-8BBD-4ECB-BB95-00FB73D72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558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C0484B-D26D-4BD6-A04D-3FF4C2916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352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D04A304-858F-48E1-BF87-761D6D9A8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5660" cy="9056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A10D12A-7790-4FBC-801F-27505887D3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60" y="0"/>
            <a:ext cx="905660" cy="9056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4568B21-4967-4460-A568-8F7DE8B79C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20" y="-7926"/>
            <a:ext cx="905660" cy="90566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F50D146-0480-463B-B14A-86EE03C36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980" y="-7926"/>
            <a:ext cx="905660" cy="9056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851B150-EFAD-4FDE-B8D0-14E6ADAE53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640" y="0"/>
            <a:ext cx="905660" cy="90566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6B509EC-568E-4992-9B66-2DA3DEF48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300" y="0"/>
            <a:ext cx="905660" cy="90566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617F1BB-C1A2-43A3-9283-B5F48B7D9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960" y="0"/>
            <a:ext cx="905660" cy="90566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9540E28-1E7D-4185-B9B2-28D6DA52A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620" y="0"/>
            <a:ext cx="905660" cy="9056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34F39E-D40A-4F93-A3C5-DF8F7E3423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870" y="0"/>
            <a:ext cx="905660" cy="9056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BDFA3FD-AC1D-4651-AAC9-B605D920D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530" y="0"/>
            <a:ext cx="905660" cy="9056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2806EB1-797B-428D-BAC5-FC9E994C5D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190" y="0"/>
            <a:ext cx="905660" cy="90566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968631A-49FA-4563-BC4B-8B831F921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850" y="-7926"/>
            <a:ext cx="905660" cy="90566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AC2B981-B522-440A-877D-4015B7D9CC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0680" y="-7926"/>
            <a:ext cx="905660" cy="90566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D4FCCC4-3464-428E-B41E-3BCBB49A15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340" y="-7926"/>
            <a:ext cx="905660" cy="905660"/>
          </a:xfrm>
          <a:prstGeom prst="rect">
            <a:avLst/>
          </a:prstGeom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8AC07EAB-005E-4F05-88FA-60C2B6AC2AFF}"/>
              </a:ext>
            </a:extLst>
          </p:cNvPr>
          <p:cNvSpPr txBox="1">
            <a:spLocks/>
          </p:cNvSpPr>
          <p:nvPr/>
        </p:nvSpPr>
        <p:spPr>
          <a:xfrm>
            <a:off x="-656088" y="510852"/>
            <a:ext cx="762437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dirty="0">
                <a:latin typeface="Agency FB" panose="020B0503020202020204" pitchFamily="34" charset="0"/>
              </a:rPr>
              <a:t>Our Response To The Brief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9A4C3-8B18-49A8-AF7D-4437C1CCE91A}"/>
              </a:ext>
            </a:extLst>
          </p:cNvPr>
          <p:cNvSpPr txBox="1"/>
          <p:nvPr/>
        </p:nvSpPr>
        <p:spPr>
          <a:xfrm>
            <a:off x="529557" y="2085189"/>
            <a:ext cx="366318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u="sng" dirty="0">
                <a:latin typeface="Bahnschrift Condensed" panose="020B0502040204020203" pitchFamily="34" charset="0"/>
              </a:rPr>
              <a:t>Platforming Genre is changed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Bahnschrift Condensed" panose="020B0502040204020203" pitchFamily="34" charset="0"/>
              </a:rPr>
              <a:t>Jumping Removed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Bahnschrift Condensed" panose="020B0502040204020203" pitchFamily="34" charset="0"/>
              </a:rPr>
              <a:t>Grappling Hook added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D5322E2-78E6-438C-A2D2-FE45D2583033}"/>
              </a:ext>
            </a:extLst>
          </p:cNvPr>
          <p:cNvSpPr txBox="1"/>
          <p:nvPr/>
        </p:nvSpPr>
        <p:spPr>
          <a:xfrm>
            <a:off x="555680" y="3560875"/>
            <a:ext cx="693972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u="sng" dirty="0">
                <a:latin typeface="Bahnschrift Condensed" panose="020B0502040204020203" pitchFamily="34" charset="0"/>
              </a:rPr>
              <a:t>Fiero and Tension from Players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Bahnschrift Condensed" panose="020B0502040204020203" pitchFamily="34" charset="0"/>
              </a:rPr>
              <a:t>Providing rooms with little cover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Bahnschrift Condensed" panose="020B0502040204020203" pitchFamily="34" charset="0"/>
              </a:rPr>
              <a:t>Having player go close to and through enemy paths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Bahnschrift Condensed" panose="020B0502040204020203" pitchFamily="34" charset="0"/>
              </a:rPr>
              <a:t>‘Hard Fun’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7B4768-0B20-45F6-9C96-EE2263EE9F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60206">
            <a:off x="8103053" y="1750892"/>
            <a:ext cx="698360" cy="14203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3058101-7C92-47BB-AF67-23AA684709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60206">
            <a:off x="8664464" y="1405516"/>
            <a:ext cx="698360" cy="14203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2EDE785-AF34-4F9E-95E6-A4CA3C093D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60206">
            <a:off x="9236633" y="1081736"/>
            <a:ext cx="698360" cy="14203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92540AA-24AC-414D-BE3E-B2F9816FAF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60206">
            <a:off x="9500000" y="935998"/>
            <a:ext cx="698360" cy="1420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90B758-375F-4FBD-9BD1-575550B769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94169">
            <a:off x="7969754" y="1927898"/>
            <a:ext cx="291803" cy="2188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086DF2-C5CC-4B19-A25B-70CA1CC4EF9B}"/>
              </a:ext>
            </a:extLst>
          </p:cNvPr>
          <p:cNvSpPr txBox="1"/>
          <p:nvPr/>
        </p:nvSpPr>
        <p:spPr>
          <a:xfrm>
            <a:off x="9350221" y="1357412"/>
            <a:ext cx="9534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Bahnschrift Condensed" panose="020B0502040204020203" pitchFamily="34" charset="0"/>
              </a:rPr>
              <a:t>Enter Room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60A48E-446B-4AFD-B865-04DD252179D3}"/>
              </a:ext>
            </a:extLst>
          </p:cNvPr>
          <p:cNvSpPr txBox="1"/>
          <p:nvPr/>
        </p:nvSpPr>
        <p:spPr>
          <a:xfrm>
            <a:off x="10757387" y="2900457"/>
            <a:ext cx="11948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Bahnschrift Condensed" panose="020B0502040204020203" pitchFamily="34" charset="0"/>
              </a:rPr>
              <a:t>Avoid Enemies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73CF1C-646B-4A7E-9576-ADB58BA3965A}"/>
              </a:ext>
            </a:extLst>
          </p:cNvPr>
          <p:cNvSpPr txBox="1"/>
          <p:nvPr/>
        </p:nvSpPr>
        <p:spPr>
          <a:xfrm>
            <a:off x="8157881" y="2965184"/>
            <a:ext cx="10531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Bahnschrift Condensed" panose="020B0502040204020203" pitchFamily="34" charset="0"/>
              </a:rPr>
              <a:t>Locate Exit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8D1084F7-F7FD-4E45-A36D-85156CA08791}"/>
              </a:ext>
            </a:extLst>
          </p:cNvPr>
          <p:cNvSpPr/>
          <p:nvPr/>
        </p:nvSpPr>
        <p:spPr>
          <a:xfrm rot="3253304">
            <a:off x="10096452" y="2344763"/>
            <a:ext cx="1083601" cy="300379"/>
          </a:xfrm>
          <a:prstGeom prst="rightArrow">
            <a:avLst>
              <a:gd name="adj1" fmla="val 56859"/>
              <a:gd name="adj2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50A62483-5037-471B-81D3-4D6D47B9A780}"/>
              </a:ext>
            </a:extLst>
          </p:cNvPr>
          <p:cNvSpPr/>
          <p:nvPr/>
        </p:nvSpPr>
        <p:spPr>
          <a:xfrm rot="8236299">
            <a:off x="10727949" y="4040413"/>
            <a:ext cx="981044" cy="34030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7BE836C9-0423-40C8-A17C-17FEA16C40B6}"/>
              </a:ext>
            </a:extLst>
          </p:cNvPr>
          <p:cNvSpPr/>
          <p:nvPr/>
        </p:nvSpPr>
        <p:spPr>
          <a:xfrm rot="18145287">
            <a:off x="8407786" y="2367634"/>
            <a:ext cx="1105261" cy="30037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8AD46F-4547-47DB-A495-FB9D3CD60741}"/>
              </a:ext>
            </a:extLst>
          </p:cNvPr>
          <p:cNvSpPr txBox="1"/>
          <p:nvPr/>
        </p:nvSpPr>
        <p:spPr>
          <a:xfrm>
            <a:off x="9087457" y="4012181"/>
            <a:ext cx="18294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Bahnschrift Condensed" panose="020B0502040204020203" pitchFamily="34" charset="0"/>
              </a:rPr>
              <a:t>Explore Room Using Grapple Hook</a:t>
            </a: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F00F46F6-F667-4A61-938A-C74373AB7EA8}"/>
              </a:ext>
            </a:extLst>
          </p:cNvPr>
          <p:cNvSpPr/>
          <p:nvPr/>
        </p:nvSpPr>
        <p:spPr>
          <a:xfrm rot="14050776">
            <a:off x="8269256" y="4133608"/>
            <a:ext cx="862336" cy="34030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</p:spTree>
    <p:extLst>
      <p:ext uri="{BB962C8B-B14F-4D97-AF65-F5344CB8AC3E}">
        <p14:creationId xmlns:p14="http://schemas.microsoft.com/office/powerpoint/2010/main" val="2603235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26000">
              <a:schemeClr val="accent2">
                <a:lumMod val="95000"/>
                <a:lumOff val="5000"/>
              </a:schemeClr>
            </a:gs>
            <a:gs pos="75000">
              <a:srgbClr val="EC7A2C">
                <a:alpha val="69804"/>
              </a:srgb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E598C5E6-8091-44F2-AE1D-479A793DC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46" y="4332752"/>
            <a:ext cx="1113290" cy="13359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B836B1-C6C3-4EAD-B5AC-9D1EF71AAA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0A6CF1-72CA-47E6-B852-8AAAA1E54C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94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CD24B4-FAEE-4450-8B52-5868D3309B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588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75F30A-10B9-4C48-AA69-9A5B1A98D2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382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09CBEB-58D7-46B6-809D-9038F02C0D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176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502DC7-20A1-4713-B8F0-27F5F6D3FA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970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63AFE9-FCAA-42DC-A3A4-EA6B06744B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764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CA3122-8BBD-4ECB-BB95-00FB73D72B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558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C0484B-D26D-4BD6-A04D-3FF4C2916F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352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D04A304-858F-48E1-BF87-761D6D9A8A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5660" cy="9056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A10D12A-7790-4FBC-801F-27505887D3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60" y="0"/>
            <a:ext cx="905660" cy="9056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4568B21-4967-4460-A568-8F7DE8B79C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20" y="-7926"/>
            <a:ext cx="905660" cy="90566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F50D146-0480-463B-B14A-86EE03C369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980" y="-7926"/>
            <a:ext cx="905660" cy="9056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851B150-EFAD-4FDE-B8D0-14E6ADAE53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640" y="0"/>
            <a:ext cx="905660" cy="90566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6B509EC-568E-4992-9B66-2DA3DEF480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300" y="0"/>
            <a:ext cx="905660" cy="90566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617F1BB-C1A2-43A3-9283-B5F48B7D9F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960" y="0"/>
            <a:ext cx="905660" cy="90566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9540E28-1E7D-4185-B9B2-28D6DA52AA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620" y="0"/>
            <a:ext cx="905660" cy="9056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34F39E-D40A-4F93-A3C5-DF8F7E3423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870" y="0"/>
            <a:ext cx="905660" cy="9056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BDFA3FD-AC1D-4651-AAC9-B605D920D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530" y="0"/>
            <a:ext cx="905660" cy="9056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2806EB1-797B-428D-BAC5-FC9E994C5D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190" y="0"/>
            <a:ext cx="905660" cy="90566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968631A-49FA-4563-BC4B-8B831F921F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850" y="-7926"/>
            <a:ext cx="905660" cy="90566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AC2B981-B522-440A-877D-4015B7D9CC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0680" y="-7926"/>
            <a:ext cx="905660" cy="90566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D4FCCC4-3464-428E-B41E-3BCBB49A15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340" y="-7926"/>
            <a:ext cx="905660" cy="905660"/>
          </a:xfrm>
          <a:prstGeom prst="rect">
            <a:avLst/>
          </a:prstGeom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8AC07EAB-005E-4F05-88FA-60C2B6AC2AFF}"/>
              </a:ext>
            </a:extLst>
          </p:cNvPr>
          <p:cNvSpPr txBox="1">
            <a:spLocks/>
          </p:cNvSpPr>
          <p:nvPr/>
        </p:nvSpPr>
        <p:spPr>
          <a:xfrm>
            <a:off x="-65334" y="414684"/>
            <a:ext cx="358227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dirty="0">
                <a:latin typeface="Agency FB" panose="020B0503020202020204" pitchFamily="34" charset="0"/>
              </a:rPr>
              <a:t>Gameplay</a:t>
            </a:r>
          </a:p>
        </p:txBody>
      </p:sp>
      <p:pic>
        <p:nvPicPr>
          <p:cNvPr id="2" name="Video">
            <a:hlinkClick r:id="" action="ppaction://media"/>
            <a:extLst>
              <a:ext uri="{FF2B5EF4-FFF2-40B4-BE49-F238E27FC236}">
                <a16:creationId xmlns:a16="http://schemas.microsoft.com/office/drawing/2014/main" id="{23923FC4-9CBA-498E-B7BD-0745228729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96222" y="964662"/>
            <a:ext cx="7898116" cy="44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33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26000">
              <a:schemeClr val="accent2">
                <a:lumMod val="95000"/>
                <a:lumOff val="5000"/>
              </a:schemeClr>
            </a:gs>
            <a:gs pos="75000">
              <a:srgbClr val="EC7A2C">
                <a:alpha val="69804"/>
              </a:srgb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E598C5E6-8091-44F2-AE1D-479A793DC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71032" y="4326888"/>
            <a:ext cx="1113290" cy="13359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B836B1-C6C3-4EAD-B5AC-9D1EF71AA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0A6CF1-72CA-47E6-B852-8AAAA1E54C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94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CD24B4-FAEE-4450-8B52-5868D3309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588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75F30A-10B9-4C48-AA69-9A5B1A98D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382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09CBEB-58D7-46B6-809D-9038F02C0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176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502DC7-20A1-4713-B8F0-27F5F6D3F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970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63AFE9-FCAA-42DC-A3A4-EA6B06744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764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CA3122-8BBD-4ECB-BB95-00FB73D72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558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C0484B-D26D-4BD6-A04D-3FF4C2916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352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D04A304-858F-48E1-BF87-761D6D9A8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5660" cy="9056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A10D12A-7790-4FBC-801F-27505887D3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60" y="0"/>
            <a:ext cx="905660" cy="9056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4568B21-4967-4460-A568-8F7DE8B79C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20" y="-7926"/>
            <a:ext cx="905660" cy="90566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F50D146-0480-463B-B14A-86EE03C36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980" y="-7926"/>
            <a:ext cx="905660" cy="9056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851B150-EFAD-4FDE-B8D0-14E6ADAE53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640" y="0"/>
            <a:ext cx="905660" cy="90566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6B509EC-568E-4992-9B66-2DA3DEF48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300" y="0"/>
            <a:ext cx="905660" cy="90566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617F1BB-C1A2-43A3-9283-B5F48B7D9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960" y="0"/>
            <a:ext cx="905660" cy="90566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9540E28-1E7D-4185-B9B2-28D6DA52A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620" y="0"/>
            <a:ext cx="905660" cy="9056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34F39E-D40A-4F93-A3C5-DF8F7E3423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870" y="0"/>
            <a:ext cx="905660" cy="9056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BDFA3FD-AC1D-4651-AAC9-B605D920D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530" y="0"/>
            <a:ext cx="905660" cy="9056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2806EB1-797B-428D-BAC5-FC9E994C5D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190" y="0"/>
            <a:ext cx="905660" cy="90566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968631A-49FA-4563-BC4B-8B831F921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850" y="-7926"/>
            <a:ext cx="905660" cy="90566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AC2B981-B522-440A-877D-4015B7D9CC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0680" y="-7926"/>
            <a:ext cx="905660" cy="90566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D4FCCC4-3464-428E-B41E-3BCBB49A15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340" y="-7926"/>
            <a:ext cx="905660" cy="905660"/>
          </a:xfrm>
          <a:prstGeom prst="rect">
            <a:avLst/>
          </a:prstGeom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8AC07EAB-005E-4F05-88FA-60C2B6AC2AFF}"/>
              </a:ext>
            </a:extLst>
          </p:cNvPr>
          <p:cNvSpPr txBox="1">
            <a:spLocks/>
          </p:cNvSpPr>
          <p:nvPr/>
        </p:nvSpPr>
        <p:spPr>
          <a:xfrm>
            <a:off x="-554378" y="594070"/>
            <a:ext cx="523613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dirty="0">
                <a:latin typeface="Agency FB" panose="020B0503020202020204" pitchFamily="34" charset="0"/>
              </a:rPr>
              <a:t>Final Deliverables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A93B4DC4-1AD0-46EE-9253-B72D5BD32D26}"/>
              </a:ext>
            </a:extLst>
          </p:cNvPr>
          <p:cNvSpPr txBox="1">
            <a:spLocks/>
          </p:cNvSpPr>
          <p:nvPr/>
        </p:nvSpPr>
        <p:spPr>
          <a:xfrm>
            <a:off x="2561442" y="2078176"/>
            <a:ext cx="6911766" cy="2701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Bahnschrift Condensed" panose="020B0502040204020203" pitchFamily="34" charset="0"/>
              </a:rPr>
              <a:t>Smooth and tight grappling.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Bahnschrift Condensed" panose="020B0502040204020203" pitchFamily="34" charset="0"/>
              </a:rPr>
              <a:t>4 levels with escalating difficulty.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Bahnschrift Condensed" panose="020B0502040204020203" pitchFamily="34" charset="0"/>
              </a:rPr>
              <a:t>3 different enemy designs.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Bahnschrift Condensed" panose="020B0502040204020203" pitchFamily="34" charset="0"/>
              </a:rPr>
              <a:t>Stealth mechanics tied to enemies Line of sight.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Bahnschrift Condensed" panose="020B0502040204020203" pitchFamily="34" charset="0"/>
              </a:rPr>
              <a:t>2 Tile Sets used to create level variation.</a:t>
            </a:r>
          </a:p>
        </p:txBody>
      </p:sp>
    </p:spTree>
    <p:extLst>
      <p:ext uri="{BB962C8B-B14F-4D97-AF65-F5344CB8AC3E}">
        <p14:creationId xmlns:p14="http://schemas.microsoft.com/office/powerpoint/2010/main" val="2014405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26000">
              <a:schemeClr val="accent2">
                <a:lumMod val="95000"/>
                <a:lumOff val="5000"/>
              </a:schemeClr>
            </a:gs>
            <a:gs pos="75000">
              <a:srgbClr val="EC7A2C">
                <a:alpha val="69804"/>
              </a:srgb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E598C5E6-8091-44F2-AE1D-479A793DC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330" y="4338276"/>
            <a:ext cx="1113290" cy="13359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B836B1-C6C3-4EAD-B5AC-9D1EF71AA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0A6CF1-72CA-47E6-B852-8AAAA1E54C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94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CD24B4-FAEE-4450-8B52-5868D3309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588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75F30A-10B9-4C48-AA69-9A5B1A98D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382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09CBEB-58D7-46B6-809D-9038F02C0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176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502DC7-20A1-4713-B8F0-27F5F6D3F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970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63AFE9-FCAA-42DC-A3A4-EA6B06744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764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CA3122-8BBD-4ECB-BB95-00FB73D72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558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C0484B-D26D-4BD6-A04D-3FF4C2916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352" y="5482206"/>
            <a:ext cx="1375794" cy="1375794"/>
          </a:xfrm>
          <a:prstGeom prst="rect">
            <a:avLst/>
          </a:prstGeom>
          <a:effectLst>
            <a:outerShdw dist="1651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D04A304-858F-48E1-BF87-761D6D9A8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5660" cy="9056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A10D12A-7790-4FBC-801F-27505887D3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60" y="0"/>
            <a:ext cx="905660" cy="9056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4568B21-4967-4460-A568-8F7DE8B79C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20" y="-7926"/>
            <a:ext cx="905660" cy="90566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F50D146-0480-463B-B14A-86EE03C36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980" y="-7926"/>
            <a:ext cx="905660" cy="9056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851B150-EFAD-4FDE-B8D0-14E6ADAE53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640" y="0"/>
            <a:ext cx="905660" cy="90566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6B509EC-568E-4992-9B66-2DA3DEF48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300" y="0"/>
            <a:ext cx="905660" cy="90566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617F1BB-C1A2-43A3-9283-B5F48B7D9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960" y="0"/>
            <a:ext cx="905660" cy="90566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9540E28-1E7D-4185-B9B2-28D6DA52A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620" y="0"/>
            <a:ext cx="905660" cy="9056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34F39E-D40A-4F93-A3C5-DF8F7E3423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870" y="0"/>
            <a:ext cx="905660" cy="9056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BDFA3FD-AC1D-4651-AAC9-B605D920D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530" y="0"/>
            <a:ext cx="905660" cy="9056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2806EB1-797B-428D-BAC5-FC9E994C5D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190" y="0"/>
            <a:ext cx="905660" cy="90566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968631A-49FA-4563-BC4B-8B831F921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850" y="-7926"/>
            <a:ext cx="905660" cy="90566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AC2B981-B522-440A-877D-4015B7D9CC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0680" y="-7926"/>
            <a:ext cx="905660" cy="90566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D4FCCC4-3464-428E-B41E-3BCBB49A15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340" y="-7926"/>
            <a:ext cx="905660" cy="905660"/>
          </a:xfrm>
          <a:prstGeom prst="rect">
            <a:avLst/>
          </a:prstGeom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8AC07EAB-005E-4F05-88FA-60C2B6AC2AFF}"/>
              </a:ext>
            </a:extLst>
          </p:cNvPr>
          <p:cNvSpPr txBox="1">
            <a:spLocks/>
          </p:cNvSpPr>
          <p:nvPr/>
        </p:nvSpPr>
        <p:spPr>
          <a:xfrm>
            <a:off x="3268721" y="2215710"/>
            <a:ext cx="523613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latin typeface="Agency FB" panose="020B0503020202020204" pitchFamily="34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849233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146</Words>
  <Application>Microsoft Office PowerPoint</Application>
  <PresentationFormat>Widescreen</PresentationFormat>
  <Paragraphs>27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Agency FB</vt:lpstr>
      <vt:lpstr>Arial</vt:lpstr>
      <vt:lpstr>Bahnschrift Condensed</vt:lpstr>
      <vt:lpstr>Calibri</vt:lpstr>
      <vt:lpstr>Calibri Light</vt:lpstr>
      <vt:lpstr>Office Theme</vt:lpstr>
      <vt:lpstr> Group 13 Level 4 &amp; 5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13 Level 4 &amp; 5</dc:title>
  <dc:creator>Jayden Murray</dc:creator>
  <cp:lastModifiedBy>Jayden Murray</cp:lastModifiedBy>
  <cp:revision>14</cp:revision>
  <dcterms:created xsi:type="dcterms:W3CDTF">2019-03-03T14:14:08Z</dcterms:created>
  <dcterms:modified xsi:type="dcterms:W3CDTF">2019-03-04T19:55:23Z</dcterms:modified>
</cp:coreProperties>
</file>